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7"/>
  </p:notesMasterIdLst>
  <p:sldIdLst>
    <p:sldId id="256" r:id="rId2"/>
    <p:sldId id="280" r:id="rId3"/>
    <p:sldId id="284" r:id="rId4"/>
    <p:sldId id="281" r:id="rId5"/>
    <p:sldId id="279" r:id="rId6"/>
  </p:sldIdLst>
  <p:sldSz cx="9144000" cy="5143500" type="screen16x9"/>
  <p:notesSz cx="6858000" cy="9144000"/>
  <p:embeddedFontLst>
    <p:embeddedFont>
      <p:font typeface="Comfortaa" panose="020B0604020202020204" charset="0"/>
      <p:regular r:id="rId8"/>
      <p:bold r:id="rId9"/>
    </p:embeddedFont>
    <p:embeddedFont>
      <p:font typeface="Catamaran" panose="020B0604020202020204" charset="0"/>
      <p:regular r:id="rId10"/>
      <p:bold r:id="rId11"/>
    </p:embeddedFont>
    <p:embeddedFont>
      <p:font typeface="Vibur" panose="020B0604020202020204" charset="0"/>
      <p:regular r:id="rId12"/>
    </p:embeddedFont>
    <p:embeddedFont>
      <p:font typeface="Roboto Slab Regular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80EF3B-F8BB-439A-8710-BC6D6F9DDD8D}">
  <a:tblStyle styleId="{8B80EF3B-F8BB-439A-8710-BC6D6F9DDD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8T01:14:03.053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63DB7B47-BAFB-445B-8C43-503154F44404}" emma:medium="tactile" emma:mode="ink">
          <msink:context xmlns:msink="http://schemas.microsoft.com/ink/2010/main" type="writingRegion" rotatedBoundingBox="10494,2670 10532,2670 10532,2702 10494,2702"/>
        </emma:interpretation>
      </emma:emma>
    </inkml:annotationXML>
    <inkml:traceGroup>
      <inkml:annotationXML>
        <emma:emma xmlns:emma="http://www.w3.org/2003/04/emma" version="1.0">
          <emma:interpretation id="{08B477D1-CE70-4004-AE82-CCC444015EF7}" emma:medium="tactile" emma:mode="ink">
            <msink:context xmlns:msink="http://schemas.microsoft.com/ink/2010/main" type="paragraph" rotatedBoundingBox="10494,2670 10532,2670 10532,2702 10494,2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D9B3A2-2D64-4AFC-81CF-0EFB003CC68F}" emma:medium="tactile" emma:mode="ink">
              <msink:context xmlns:msink="http://schemas.microsoft.com/ink/2010/main" type="line" rotatedBoundingBox="10494,2670 10532,2670 10532,2702 10494,2702"/>
            </emma:interpretation>
          </emma:emma>
        </inkml:annotationXML>
        <inkml:traceGroup>
          <inkml:annotationXML>
            <emma:emma xmlns:emma="http://www.w3.org/2003/04/emma" version="1.0">
              <emma:interpretation id="{96F5A098-BC21-4AB9-B4E4-7F31EDB7F266}" emma:medium="tactile" emma:mode="ink">
                <msink:context xmlns:msink="http://schemas.microsoft.com/ink/2010/main" type="inkWord" rotatedBoundingBox="10494,2670 10532,2670 10532,2702 10494,2702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38-3 251 0,'-5'4'118'0,"-4"7"-91"16,-1-8 11-16,7 1 20 15,-5 0-33-15,5-1 11 16,3-3 5-16,0 3-39 16,0-3-1-16,0 0 4 15,0 0-7-15,0 0 0 16,0 0 4-16,0 0-23 15,0 0-44-15,0 0-48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8T01:14:03.053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38-3 251 0,'-5'4'118'0,"-4"7"-91"16,-1-8 11-16,7 1 20 15,-5 0-33-15,5-1 11 16,3-3 5-16,0 3-39 16,0-3-1-16,0 0 4 15,0 0-7-15,0 0 0 16,0 0 4-16,0 0-23 15,0 0-44-15,0 0-48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3T02:47:05.2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70 246 331 0,'-11'0'47'16,"-8"0"-5"-16,6 0-30 16,2 0 8-16,0 0 7 15,6 0 10-15,5 5-41 16,0 0 12-16,0-5 0 0,0 0 26 15,0 0-34 1,0 0 7-16,0 0-7 0,0-12 6 16,0 0-16-16,0 0 19 15,11 0-7-15,2-10-11 16,3 2 11-16,-3 6-1 16,-2 0 1-16,0 12 0 15,8-2-19-15,-1 2 19 16,1 0 1-16,3 2-1 15,-4 0-2-15,6 19-5 16,0 10 5-16,-2-11 8 16,4 10-8-16,-4-20 8 15,8 10-12-15,-12 2 12 16,4-20 1-16,-9 0-3 16,6 0-2-16,-6 0-3 0,-2 0 4 15,3 0-17-15,-4-2 32 16,-5-11 16-16,6-8-22 15,-5-3-13-15,-6-4-3 16,0-5 16-16,0-5-16 16,-6 7 8-16,-7 4-13 15,-9 1 5-15,-2 14-43 16,13-1-111-16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18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60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7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37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TRANG TRÍ </a:t>
            </a:r>
            <a:br>
              <a:rPr lang="vi-VN" dirty="0" smtClean="0"/>
            </a:br>
            <a:r>
              <a:rPr lang="vi-VN" dirty="0" smtClean="0"/>
              <a:t>TÚI XÁCH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I</a:t>
            </a:r>
            <a:r>
              <a:rPr lang="en" dirty="0"/>
              <a:t>. Quan sát – Nhân xét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777905" y="962460"/>
              <a:ext cx="13320" cy="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6305" y="948780"/>
                <a:ext cx="48240" cy="46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1257863"/>
            <a:ext cx="5891843" cy="33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0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I</a:t>
            </a:r>
            <a:r>
              <a:rPr lang="en" dirty="0"/>
              <a:t>. Quan sát – Nhân xét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777905" y="962460"/>
              <a:ext cx="13320" cy="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6305" y="948780"/>
                <a:ext cx="48240" cy="46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515620"/>
            <a:ext cx="3330285" cy="3330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r="25114" b="3016"/>
          <a:stretch/>
        </p:blipFill>
        <p:spPr>
          <a:xfrm>
            <a:off x="4572001" y="1440009"/>
            <a:ext cx="2566554" cy="32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7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II. </a:t>
            </a:r>
            <a:r>
              <a:rPr lang="vi-VN" dirty="0" smtClean="0"/>
              <a:t>Cách ve 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90465" y="531900"/>
              <a:ext cx="166680" cy="9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4985" y="518580"/>
                <a:ext cx="19980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r="3454"/>
          <a:stretch/>
        </p:blipFill>
        <p:spPr>
          <a:xfrm>
            <a:off x="1371600" y="1178400"/>
            <a:ext cx="2556164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25" y="1257300"/>
            <a:ext cx="2614685" cy="37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p6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favorite moment</a:t>
            </a:r>
            <a:endParaRPr/>
          </a:p>
        </p:txBody>
      </p:sp>
      <p:sp>
        <p:nvSpPr>
          <p:cNvPr id="2626" name="Google Shape;2626;p60"/>
          <p:cNvSpPr/>
          <p:nvPr/>
        </p:nvSpPr>
        <p:spPr>
          <a:xfrm>
            <a:off x="1543978" y="1779000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393322" y="193078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13263" y="2589647"/>
            <a:ext cx="4759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 một túi xách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37</Words>
  <Application>Microsoft Office PowerPoint</Application>
  <PresentationFormat>On-screen Show (16:9)</PresentationFormat>
  <Paragraphs>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Comfortaa</vt:lpstr>
      <vt:lpstr>Work Sans</vt:lpstr>
      <vt:lpstr>Arial</vt:lpstr>
      <vt:lpstr>Catamaran</vt:lpstr>
      <vt:lpstr>Times New Roman</vt:lpstr>
      <vt:lpstr>Vibur</vt:lpstr>
      <vt:lpstr>Roboto Slab Regular</vt:lpstr>
      <vt:lpstr>Learning the Days of the Week by Slidesgo </vt:lpstr>
      <vt:lpstr>TRANG TRÍ  TÚI XÁCH</vt:lpstr>
      <vt:lpstr>I. Quan sát – Nhân xét</vt:lpstr>
      <vt:lpstr>I. Quan sát – Nhân xét</vt:lpstr>
      <vt:lpstr>II. Cách ve </vt:lpstr>
      <vt:lpstr>Your favorite moment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Phóng tranh ( Chép tranh)</dc:title>
  <dc:creator>MyPC</dc:creator>
  <cp:lastModifiedBy>MyPC</cp:lastModifiedBy>
  <cp:revision>21</cp:revision>
  <dcterms:modified xsi:type="dcterms:W3CDTF">2021-09-24T04:48:47Z</dcterms:modified>
</cp:coreProperties>
</file>